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6" r:id="rId3"/>
    <p:sldId id="265" r:id="rId4"/>
    <p:sldId id="259" r:id="rId5"/>
    <p:sldId id="260" r:id="rId6"/>
    <p:sldId id="261" r:id="rId7"/>
    <p:sldId id="264" r:id="rId8"/>
    <p:sldId id="263" r:id="rId9"/>
    <p:sldId id="268" r:id="rId10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22EE3-D3C9-44C0-9215-0C8DC7CA29D2}" type="datetimeFigureOut">
              <a:rPr lang="pt-PT" smtClean="0"/>
              <a:pPr/>
              <a:t>16-07-2012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F484F-FD69-4DDD-9FEC-58E0488F9CE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010768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smtClean="0"/>
              <a:t>Faça clique para editar o estilo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64C83510-6E44-4D6B-BB41-DB0DF4D2FD8C}" type="datetime1">
              <a:rPr lang="pt-PT" smtClean="0"/>
              <a:pPr/>
              <a:t>16-07-2012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pt-PT" dirty="0" smtClean="0"/>
              <a:t>Formas de Relevo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920BDC34-8577-46A9-AC60-C08CB66A37B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4281114437"/>
      </p:ext>
    </p:extLst>
  </p:cSld>
  <p:clrMapOvr>
    <a:masterClrMapping/>
  </p:clrMapOvr>
  <p:transition spd="slow" advTm="300000">
    <p:strips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3E38-E143-4350-8D1F-88F76BAF6F60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857671315"/>
      </p:ext>
    </p:extLst>
  </p:cSld>
  <p:clrMapOvr>
    <a:masterClrMapping/>
  </p:clrMapOvr>
  <p:transition spd="slow" advTm="300000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0057-DBC2-469A-9011-C96FE7B343BF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398833107"/>
      </p:ext>
    </p:extLst>
  </p:cSld>
  <p:clrMapOvr>
    <a:masterClrMapping/>
  </p:clrMapOvr>
  <p:transition spd="slow" advTm="300000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CF89-EB58-4CC8-BA5F-AB76257553EC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875220524"/>
      </p:ext>
    </p:extLst>
  </p:cSld>
  <p:clrMapOvr>
    <a:masterClrMapping/>
  </p:clrMapOvr>
  <p:transition spd="slow" advTm="300000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7F0AF-9015-4FF0-8171-92A115533D13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052138"/>
      </p:ext>
    </p:extLst>
  </p:cSld>
  <p:clrMapOvr>
    <a:masterClrMapping/>
  </p:clrMapOvr>
  <p:transition spd="slow" advTm="300000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34A2-2373-47CC-BCBA-8DD2C2DC1BD3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822414508"/>
      </p:ext>
    </p:extLst>
  </p:cSld>
  <p:clrMapOvr>
    <a:masterClrMapping/>
  </p:clrMapOvr>
  <p:transition spd="slow" advTm="300000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ACC9-F09D-44AE-9558-E57344ADBA07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850028761"/>
      </p:ext>
    </p:extLst>
  </p:cSld>
  <p:clrMapOvr>
    <a:masterClrMapping/>
  </p:clrMapOvr>
  <p:transition spd="slow" advTm="300000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FE0-8F4C-4C2A-BCED-CAD9D3A38AE1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984944635"/>
      </p:ext>
    </p:extLst>
  </p:cSld>
  <p:clrMapOvr>
    <a:masterClrMapping/>
  </p:clrMapOvr>
  <p:transition spd="slow" advTm="300000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7BA6-EA17-4B45-8256-E3A9E02FA39D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636292845"/>
      </p:ext>
    </p:extLst>
  </p:cSld>
  <p:clrMapOvr>
    <a:masterClrMapping/>
  </p:clrMapOvr>
  <p:transition spd="slow" advTm="300000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dirty="0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39F20-AF0F-4CD7-9DEC-213F050BB050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189346811"/>
      </p:ext>
    </p:extLst>
  </p:cSld>
  <p:clrMapOvr>
    <a:masterClrMapping/>
  </p:clrMapOvr>
  <p:transition spd="slow" advTm="300000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6200C-65B5-4AEB-95F5-A2864C4CB526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658386202"/>
      </p:ext>
    </p:extLst>
  </p:cSld>
  <p:clrMapOvr>
    <a:masterClrMapping/>
  </p:clrMapOvr>
  <p:transition spd="slow" advTm="300000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572" b="13904"/>
          <a:stretch/>
        </p:blipFill>
        <p:spPr>
          <a:xfrm>
            <a:off x="0" y="-83503"/>
            <a:ext cx="9441157" cy="69415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</p:pic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 vert="horz" lIns="91440" tIns="45720" rIns="91440" bIns="45720" rtlCol="0" anchor="ctr">
            <a:prstTxWarp prst="textWave2">
              <a:avLst/>
            </a:prstTxWarp>
            <a:normAutofit/>
          </a:bodyPr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3328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94184" y="6093296"/>
            <a:ext cx="2133600" cy="365125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2">
                    <a:lumMod val="50000"/>
                  </a:schemeClr>
                </a:solidFill>
                <a:latin typeface="Constantia" pitchFamily="18" charset="0"/>
              </a:defRPr>
            </a:lvl1pPr>
          </a:lstStyle>
          <a:p>
            <a:fld id="{BF43D19D-0745-4F12-8916-9F647146821C}" type="datetime1">
              <a:rPr lang="pt-PT" smtClean="0"/>
              <a:pPr/>
              <a:t>16-07-2012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31840" y="6093296"/>
            <a:ext cx="2895600" cy="365125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tx2">
                    <a:lumMod val="50000"/>
                  </a:schemeClr>
                </a:solidFill>
                <a:latin typeface="Constantia" pitchFamily="18" charset="0"/>
              </a:defRPr>
            </a:lvl1pPr>
          </a:lstStyle>
          <a:p>
            <a:r>
              <a:rPr lang="pt-PT" dirty="0" smtClean="0"/>
              <a:t>Formas de Relevo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60840" y="6093296"/>
            <a:ext cx="2133600" cy="365125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2">
                    <a:lumMod val="50000"/>
                  </a:schemeClr>
                </a:solidFill>
                <a:latin typeface="Constantia" pitchFamily="18" charset="0"/>
              </a:defRPr>
            </a:lvl1pPr>
          </a:lstStyle>
          <a:p>
            <a:fld id="{920BDC34-8577-46A9-AC60-C08CB66A37B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008257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00">
    <p:strips dir="ru"/>
  </p:transition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2">
              <a:lumMod val="50000"/>
            </a:schemeClr>
          </a:solidFill>
          <a:latin typeface="Cooper Blac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 cap="none" spc="0">
          <a:ln w="1905"/>
          <a:solidFill>
            <a:schemeClr val="tx2">
              <a:lumMod val="50000"/>
            </a:schemeClr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Rounded MT Bol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200" b="1" kern="1200" cap="none" spc="0">
          <a:ln w="1905"/>
          <a:solidFill>
            <a:schemeClr val="tx2">
              <a:lumMod val="50000"/>
            </a:schemeClr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Rounded MT Bold" pitchFamily="34" charset="0"/>
          <a:ea typeface="+mn-ea"/>
          <a:cs typeface="Lucida Sans Unicod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 cap="none" spc="0">
          <a:ln w="1905"/>
          <a:solidFill>
            <a:schemeClr val="tx2">
              <a:lumMod val="50000"/>
            </a:schemeClr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Rounded MT Bol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3200" b="1" kern="1200" cap="none" spc="0">
          <a:ln w="1905"/>
          <a:solidFill>
            <a:schemeClr val="tx2">
              <a:lumMod val="50000"/>
            </a:schemeClr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Rounded MT Bol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3200" b="1" kern="1200" cap="none" spc="0">
          <a:ln w="1905"/>
          <a:solidFill>
            <a:schemeClr val="tx2">
              <a:lumMod val="50000"/>
            </a:schemeClr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Rounded MT Bol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pt-PT" dirty="0" smtClean="0"/>
              <a:t>Formas de Relevo</a:t>
            </a:r>
            <a:endParaRPr lang="pt-PT" dirty="0"/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>
          <a:xfrm>
            <a:off x="251520" y="4581128"/>
            <a:ext cx="8892480" cy="1440160"/>
          </a:xfrm>
        </p:spPr>
        <p:txBody>
          <a:bodyPr>
            <a:noAutofit/>
          </a:bodyPr>
          <a:lstStyle/>
          <a:p>
            <a:r>
              <a:rPr lang="pt-PT" sz="2400" dirty="0" smtClean="0">
                <a:solidFill>
                  <a:schemeClr val="tx2">
                    <a:lumMod val="50000"/>
                  </a:schemeClr>
                </a:solidFill>
              </a:rPr>
              <a:t>Apresentação em PowerPoint </a:t>
            </a:r>
          </a:p>
          <a:p>
            <a:r>
              <a:rPr lang="pt-PT" sz="2400" dirty="0" smtClean="0">
                <a:solidFill>
                  <a:schemeClr val="tx2">
                    <a:lumMod val="50000"/>
                  </a:schemeClr>
                </a:solidFill>
              </a:rPr>
              <a:t>para a formação “Aprender para ensinar”</a:t>
            </a:r>
          </a:p>
          <a:p>
            <a:r>
              <a:rPr lang="pt-PT" sz="2400" dirty="0" smtClean="0"/>
              <a:t>Trabalho realizado por Helena Braga e Rute Lucena</a:t>
            </a:r>
            <a:endParaRPr lang="pt-PT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4A7A5-C380-484A-93B9-ED7E70F8F207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Formas de Relevo na Terra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1</a:t>
            </a:fld>
            <a:endParaRPr lang="pt-PT"/>
          </a:p>
        </p:txBody>
      </p:sp>
      <p:pic>
        <p:nvPicPr>
          <p:cNvPr id="9" name="Picture 2" descr="http://www.ruadireita.com/info/img/a-agua-e-a-terra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362" t="3152" r="12995" b="21709"/>
          <a:stretch/>
        </p:blipFill>
        <p:spPr bwMode="auto">
          <a:xfrm>
            <a:off x="3419872" y="1916832"/>
            <a:ext cx="2160240" cy="22608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3938807"/>
      </p:ext>
    </p:extLst>
  </p:cSld>
  <p:clrMapOvr>
    <a:masterClrMapping/>
  </p:clrMapOvr>
  <p:transition spd="slow" advTm="30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2662064" cy="578495"/>
          </a:xfrm>
        </p:spPr>
        <p:txBody>
          <a:bodyPr>
            <a:normAutofit fontScale="90000"/>
          </a:bodyPr>
          <a:lstStyle/>
          <a:p>
            <a:r>
              <a:rPr lang="pt-PT" dirty="0" smtClean="0"/>
              <a:t>Índice:</a:t>
            </a:r>
            <a:endParaRPr lang="pt-PT" dirty="0"/>
          </a:p>
        </p:txBody>
      </p:sp>
      <p:sp>
        <p:nvSpPr>
          <p:cNvPr id="10" name="Subtítulo 9"/>
          <p:cNvSpPr>
            <a:spLocks noGrp="1"/>
          </p:cNvSpPr>
          <p:nvPr>
            <p:ph type="subTitle" idx="1"/>
          </p:nvPr>
        </p:nvSpPr>
        <p:spPr>
          <a:xfrm>
            <a:off x="3995936" y="620688"/>
            <a:ext cx="4464496" cy="4608512"/>
          </a:xfrm>
        </p:spPr>
        <p:txBody>
          <a:bodyPr>
            <a:noAutofit/>
          </a:bodyPr>
          <a:lstStyle/>
          <a:p>
            <a:pPr algn="l">
              <a:lnSpc>
                <a:spcPct val="170000"/>
              </a:lnSpc>
            </a:pPr>
            <a:r>
              <a:rPr lang="pt-PT" sz="2000" dirty="0" smtClean="0">
                <a:latin typeface="Century Gothic"/>
              </a:rPr>
              <a:t>Formas de Relevo na Terra:</a:t>
            </a:r>
          </a:p>
          <a:p>
            <a:pPr algn="l">
              <a:lnSpc>
                <a:spcPct val="170000"/>
              </a:lnSpc>
            </a:pPr>
            <a:r>
              <a:rPr lang="pt-PT" sz="2000" dirty="0" smtClean="0">
                <a:latin typeface="Century Gothic"/>
              </a:rPr>
              <a:t>	A montanha </a:t>
            </a:r>
          </a:p>
          <a:p>
            <a:pPr algn="l">
              <a:lnSpc>
                <a:spcPct val="170000"/>
              </a:lnSpc>
            </a:pPr>
            <a:r>
              <a:rPr lang="pt-PT" sz="2000" dirty="0" smtClean="0">
                <a:latin typeface="Century Gothic"/>
              </a:rPr>
              <a:t>	A Serra </a:t>
            </a:r>
          </a:p>
          <a:p>
            <a:pPr algn="l">
              <a:lnSpc>
                <a:spcPct val="170000"/>
              </a:lnSpc>
            </a:pPr>
            <a:r>
              <a:rPr lang="pt-PT" sz="2000" dirty="0" smtClean="0">
                <a:latin typeface="Century Gothic"/>
              </a:rPr>
              <a:t>	A Colina </a:t>
            </a:r>
          </a:p>
          <a:p>
            <a:pPr algn="l">
              <a:lnSpc>
                <a:spcPct val="170000"/>
              </a:lnSpc>
            </a:pPr>
            <a:r>
              <a:rPr lang="pt-PT" sz="2000" dirty="0" smtClean="0">
                <a:latin typeface="Century Gothic"/>
              </a:rPr>
              <a:t>	O Vale </a:t>
            </a:r>
          </a:p>
          <a:p>
            <a:pPr algn="l">
              <a:lnSpc>
                <a:spcPct val="170000"/>
              </a:lnSpc>
            </a:pPr>
            <a:r>
              <a:rPr lang="pt-PT" sz="2000" dirty="0" smtClean="0">
                <a:latin typeface="Century Gothic"/>
              </a:rPr>
              <a:t>	A Planície </a:t>
            </a:r>
          </a:p>
          <a:p>
            <a:pPr algn="l">
              <a:lnSpc>
                <a:spcPct val="170000"/>
              </a:lnSpc>
            </a:pPr>
            <a:r>
              <a:rPr lang="pt-PT" sz="2000" dirty="0" smtClean="0">
                <a:latin typeface="Century Gothic"/>
              </a:rPr>
              <a:t>	O Planalto </a:t>
            </a:r>
          </a:p>
          <a:p>
            <a:pPr algn="l">
              <a:lnSpc>
                <a:spcPct val="170000"/>
              </a:lnSpc>
            </a:pPr>
            <a:r>
              <a:rPr lang="pt-PT" sz="2000" dirty="0" smtClean="0">
                <a:latin typeface="Century Gothic"/>
              </a:rPr>
              <a:t>	Conclusão</a:t>
            </a:r>
            <a:endParaRPr lang="pt-PT" sz="20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CF89-EB58-4CC8-BA5F-AB76257553EC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2</a:t>
            </a:fld>
            <a:endParaRPr lang="pt-PT"/>
          </a:p>
        </p:txBody>
      </p:sp>
      <p:pic>
        <p:nvPicPr>
          <p:cNvPr id="11" name="Picture 2" descr="http://www.ruadireita.com/info/img/a-agua-e-a-terr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362" t="3152" r="12995" b="21709"/>
          <a:stretch/>
        </p:blipFill>
        <p:spPr bwMode="auto">
          <a:xfrm>
            <a:off x="755576" y="2852936"/>
            <a:ext cx="1376078" cy="1440160"/>
          </a:xfrm>
          <a:prstGeom prst="ellipse">
            <a:avLst/>
          </a:prstGeom>
          <a:noFill/>
          <a:ln w="9525" cap="flat" cmpd="sng" algn="ctr">
            <a:noFill/>
            <a:prstDash val="solid"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6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560" y="548680"/>
            <a:ext cx="3008313" cy="1162050"/>
          </a:xfrm>
        </p:spPr>
        <p:txBody>
          <a:bodyPr/>
          <a:lstStyle/>
          <a:p>
            <a:r>
              <a:rPr lang="pt-PT" dirty="0" smtClean="0"/>
              <a:t>A Montanha é …</a:t>
            </a:r>
            <a:endParaRPr lang="pt-PT" dirty="0"/>
          </a:p>
        </p:txBody>
      </p:sp>
      <p:sp>
        <p:nvSpPr>
          <p:cNvPr id="9" name="Marcador de Posição do Texto 8"/>
          <p:cNvSpPr>
            <a:spLocks noGrp="1"/>
          </p:cNvSpPr>
          <p:nvPr>
            <p:ph type="body" sz="half" idx="2"/>
          </p:nvPr>
        </p:nvSpPr>
        <p:spPr>
          <a:xfrm>
            <a:off x="467544" y="2636912"/>
            <a:ext cx="3744416" cy="1944216"/>
          </a:xfrm>
        </p:spPr>
        <p:txBody>
          <a:bodyPr/>
          <a:lstStyle/>
          <a:p>
            <a:r>
              <a:rPr lang="pt-PT" dirty="0" smtClean="0"/>
              <a:t>… uma grande elevação do terreno com o cume (cimo) aguçado e de grande inclinação.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CF89-EB58-4CC8-BA5F-AB76257553EC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3</a:t>
            </a:fld>
            <a:endParaRPr lang="pt-PT"/>
          </a:p>
        </p:txBody>
      </p:sp>
      <p:pic>
        <p:nvPicPr>
          <p:cNvPr id="10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745064" cy="28098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539552" y="692696"/>
            <a:ext cx="4114800" cy="707678"/>
          </a:xfrm>
        </p:spPr>
        <p:txBody>
          <a:bodyPr>
            <a:normAutofit/>
          </a:bodyPr>
          <a:lstStyle/>
          <a:p>
            <a:r>
              <a:rPr lang="pt-PT" sz="3200" dirty="0" smtClean="0"/>
              <a:t>A Serra é …</a:t>
            </a:r>
            <a:endParaRPr lang="pt-PT" sz="3200" dirty="0"/>
          </a:p>
        </p:txBody>
      </p:sp>
      <p:sp>
        <p:nvSpPr>
          <p:cNvPr id="14" name="Marcador de Posição do Texto 13"/>
          <p:cNvSpPr>
            <a:spLocks noGrp="1"/>
          </p:cNvSpPr>
          <p:nvPr>
            <p:ph type="body" sz="half" idx="2"/>
          </p:nvPr>
        </p:nvSpPr>
        <p:spPr>
          <a:xfrm>
            <a:off x="323528" y="2204864"/>
            <a:ext cx="3960440" cy="2016225"/>
          </a:xfrm>
        </p:spPr>
        <p:txBody>
          <a:bodyPr>
            <a:normAutofit/>
          </a:bodyPr>
          <a:lstStyle/>
          <a:p>
            <a:r>
              <a:rPr lang="pt-PT" sz="2800" dirty="0" smtClean="0">
                <a:latin typeface="Arial" charset="0"/>
                <a:ea typeface="Calibri" pitchFamily="34" charset="0"/>
                <a:cs typeface="Arial" charset="0"/>
              </a:rPr>
              <a:t>…  um conjunto de montanhas próximas umas das outras. </a:t>
            </a:r>
          </a:p>
          <a:p>
            <a:endParaRPr lang="pt-PT" dirty="0"/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DBB4-52A8-4C6D-BED7-8A8EAC2532F4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4</a:t>
            </a:fld>
            <a:endParaRPr lang="pt-PT"/>
          </a:p>
        </p:txBody>
      </p:sp>
      <p:pic>
        <p:nvPicPr>
          <p:cNvPr id="9" name="Imagem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816424" cy="28623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43914976"/>
      </p:ext>
    </p:extLst>
  </p:cSld>
  <p:clrMapOvr>
    <a:masterClrMapping/>
  </p:clrMapOvr>
  <p:transition spd="slow" advTm="30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67544" y="692696"/>
            <a:ext cx="4114800" cy="707678"/>
          </a:xfrm>
        </p:spPr>
        <p:txBody>
          <a:bodyPr>
            <a:normAutofit/>
          </a:bodyPr>
          <a:lstStyle/>
          <a:p>
            <a:r>
              <a:rPr lang="pt-PT" sz="3200" dirty="0" smtClean="0"/>
              <a:t>A Colina é …</a:t>
            </a:r>
            <a:endParaRPr lang="pt-PT" sz="3200" dirty="0"/>
          </a:p>
        </p:txBody>
      </p:sp>
      <p:sp>
        <p:nvSpPr>
          <p:cNvPr id="14" name="Marcador de Posição do Texto 13"/>
          <p:cNvSpPr>
            <a:spLocks noGrp="1"/>
          </p:cNvSpPr>
          <p:nvPr>
            <p:ph type="body" sz="half" idx="2"/>
          </p:nvPr>
        </p:nvSpPr>
        <p:spPr>
          <a:xfrm>
            <a:off x="539552" y="2204864"/>
            <a:ext cx="3888432" cy="2376264"/>
          </a:xfrm>
          <a:prstGeom prst="foldedCorner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pt-PT" sz="2800" dirty="0" smtClean="0">
                <a:latin typeface="Arial" charset="0"/>
                <a:ea typeface="Calibri" pitchFamily="34" charset="0"/>
                <a:cs typeface="Arial" charset="0"/>
              </a:rPr>
              <a:t>…  uma pequena elevação de terreno com o cume (cimo) arredondado e de suave inclinação. </a:t>
            </a:r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DBB4-52A8-4C6D-BED7-8A8EAC2532F4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5</a:t>
            </a:fld>
            <a:endParaRPr lang="pt-PT"/>
          </a:p>
        </p:txBody>
      </p:sp>
      <p:pic>
        <p:nvPicPr>
          <p:cNvPr id="11" name="Imagem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364088" y="1052736"/>
            <a:ext cx="3024336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54346484"/>
      </p:ext>
    </p:extLst>
  </p:cSld>
  <p:clrMapOvr>
    <a:masterClrMapping/>
  </p:clrMapOvr>
  <p:transition spd="slow" advTm="30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539552" y="692696"/>
            <a:ext cx="4114800" cy="707678"/>
          </a:xfrm>
        </p:spPr>
        <p:txBody>
          <a:bodyPr>
            <a:normAutofit/>
          </a:bodyPr>
          <a:lstStyle/>
          <a:p>
            <a:r>
              <a:rPr lang="pt-PT" sz="3200" dirty="0" smtClean="0"/>
              <a:t>O Vale é …</a:t>
            </a:r>
            <a:endParaRPr lang="pt-PT" sz="3200" dirty="0"/>
          </a:p>
        </p:txBody>
      </p:sp>
      <p:sp>
        <p:nvSpPr>
          <p:cNvPr id="14" name="Marcador de Posição do Texto 13"/>
          <p:cNvSpPr>
            <a:spLocks noGrp="1"/>
          </p:cNvSpPr>
          <p:nvPr>
            <p:ph type="body" sz="half" idx="2"/>
          </p:nvPr>
        </p:nvSpPr>
        <p:spPr>
          <a:xfrm>
            <a:off x="539552" y="2492896"/>
            <a:ext cx="3888432" cy="1656184"/>
          </a:xfrm>
          <a:prstGeom prst="foldedCorner">
            <a:avLst/>
          </a:prstGeom>
        </p:spPr>
        <p:txBody>
          <a:bodyPr>
            <a:normAutofit/>
          </a:bodyPr>
          <a:lstStyle/>
          <a:p>
            <a:r>
              <a:rPr lang="pt-PT" sz="2800" dirty="0" smtClean="0">
                <a:latin typeface="Arial" charset="0"/>
                <a:ea typeface="Calibri" pitchFamily="34" charset="0"/>
                <a:cs typeface="Arial" charset="0"/>
              </a:rPr>
              <a:t>…  um terreno baixo, situado entre montanhas. </a:t>
            </a:r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DBB4-52A8-4C6D-BED7-8A8EAC2532F4}" type="datetime1">
              <a:rPr lang="pt-PT" smtClean="0"/>
              <a:pPr/>
              <a:t>16-07-2012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Formas de Relevo</a:t>
            </a:r>
            <a:endParaRPr lang="pt-PT" dirty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6</a:t>
            </a:fld>
            <a:endParaRPr lang="pt-PT"/>
          </a:p>
        </p:txBody>
      </p:sp>
      <p:pic>
        <p:nvPicPr>
          <p:cNvPr id="9" name="Imagem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936437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23152075"/>
      </p:ext>
    </p:extLst>
  </p:cSld>
  <p:clrMapOvr>
    <a:masterClrMapping/>
  </p:clrMapOvr>
  <p:transition spd="slow" advTm="30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539552" y="2132856"/>
            <a:ext cx="3024336" cy="2497955"/>
          </a:xfrm>
        </p:spPr>
        <p:txBody>
          <a:bodyPr/>
          <a:lstStyle/>
          <a:p>
            <a:r>
              <a:rPr lang="pt-PT" dirty="0" smtClean="0"/>
              <a:t>… uma grande extensão de terreno plano situado a baixa altitude.</a:t>
            </a:r>
          </a:p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39F20-AF0F-4CD7-9DEC-213F050BB050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7</a:t>
            </a:fld>
            <a:endParaRPr lang="pt-PT"/>
          </a:p>
        </p:txBody>
      </p:sp>
      <p:sp>
        <p:nvSpPr>
          <p:cNvPr id="8" name="Título 1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538736" cy="1162050"/>
          </a:xfrm>
        </p:spPr>
        <p:txBody>
          <a:bodyPr>
            <a:normAutofit/>
          </a:bodyPr>
          <a:lstStyle/>
          <a:p>
            <a:r>
              <a:rPr lang="pt-PT" sz="3200" dirty="0" smtClean="0"/>
              <a:t>A Planície é …</a:t>
            </a:r>
            <a:endParaRPr lang="pt-PT" sz="3200" dirty="0"/>
          </a:p>
        </p:txBody>
      </p:sp>
      <p:pic>
        <p:nvPicPr>
          <p:cNvPr id="9" name="Imagem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84784"/>
            <a:ext cx="4427984" cy="33209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67544" y="620688"/>
            <a:ext cx="4248472" cy="1080120"/>
          </a:xfrm>
        </p:spPr>
        <p:txBody>
          <a:bodyPr>
            <a:normAutofit/>
          </a:bodyPr>
          <a:lstStyle/>
          <a:p>
            <a:r>
              <a:rPr lang="pt-PT" sz="3200" dirty="0"/>
              <a:t> </a:t>
            </a:r>
            <a:r>
              <a:rPr lang="pt-PT" sz="3200" dirty="0" smtClean="0"/>
              <a:t>O Planalto é …</a:t>
            </a:r>
            <a:endParaRPr lang="pt-PT" sz="3200" dirty="0"/>
          </a:p>
        </p:txBody>
      </p:sp>
      <p:sp>
        <p:nvSpPr>
          <p:cNvPr id="14" name="Marcador de Posição do Texto 13"/>
          <p:cNvSpPr>
            <a:spLocks noGrp="1"/>
          </p:cNvSpPr>
          <p:nvPr>
            <p:ph type="body" sz="half" idx="2"/>
          </p:nvPr>
        </p:nvSpPr>
        <p:spPr>
          <a:xfrm>
            <a:off x="539552" y="2852936"/>
            <a:ext cx="3240360" cy="1080121"/>
          </a:xfrm>
        </p:spPr>
        <p:txBody>
          <a:bodyPr>
            <a:normAutofit fontScale="92500" lnSpcReduction="20000"/>
          </a:bodyPr>
          <a:lstStyle/>
          <a:p>
            <a:r>
              <a:rPr lang="pt-PT" sz="2800" dirty="0" smtClean="0">
                <a:latin typeface="Arial" charset="0"/>
                <a:ea typeface="Calibri" pitchFamily="34" charset="0"/>
                <a:cs typeface="Arial" charset="0"/>
              </a:rPr>
              <a:t>…  um terreno plano situado a grande altitude. </a:t>
            </a:r>
          </a:p>
          <a:p>
            <a:endParaRPr lang="pt-PT" dirty="0"/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DBB4-52A8-4C6D-BED7-8A8EAC2532F4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8</a:t>
            </a:fld>
            <a:endParaRPr lang="pt-PT"/>
          </a:p>
        </p:txBody>
      </p:sp>
      <p:pic>
        <p:nvPicPr>
          <p:cNvPr id="10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83968" y="1844824"/>
            <a:ext cx="4428493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84456295"/>
      </p:ext>
    </p:extLst>
  </p:cSld>
  <p:clrMapOvr>
    <a:masterClrMapping/>
  </p:clrMapOvr>
  <p:transition spd="slow" advTm="30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2699792" y="2708920"/>
            <a:ext cx="4248472" cy="1080120"/>
          </a:xfrm>
        </p:spPr>
        <p:txBody>
          <a:bodyPr>
            <a:normAutofit/>
          </a:bodyPr>
          <a:lstStyle/>
          <a:p>
            <a:r>
              <a:rPr lang="pt-PT" sz="3200" dirty="0"/>
              <a:t> </a:t>
            </a:r>
            <a:r>
              <a:rPr lang="pt-PT" sz="3200" dirty="0" smtClean="0"/>
              <a:t>Fim</a:t>
            </a:r>
            <a:endParaRPr lang="pt-PT" sz="3200" dirty="0"/>
          </a:p>
        </p:txBody>
      </p:sp>
      <p:sp>
        <p:nvSpPr>
          <p:cNvPr id="14" name="Marcador de Posição do Texto 13"/>
          <p:cNvSpPr>
            <a:spLocks noGrp="1"/>
          </p:cNvSpPr>
          <p:nvPr>
            <p:ph type="body" sz="half" idx="2"/>
          </p:nvPr>
        </p:nvSpPr>
        <p:spPr>
          <a:xfrm>
            <a:off x="395536" y="5013176"/>
            <a:ext cx="5904656" cy="93610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pt-PT" sz="2800" dirty="0" smtClean="0">
                <a:latin typeface="Arial" charset="0"/>
                <a:ea typeface="Calibri" pitchFamily="34" charset="0"/>
                <a:cs typeface="Arial" charset="0"/>
              </a:rPr>
              <a:t>Trabalho realizado por:</a:t>
            </a:r>
          </a:p>
          <a:p>
            <a:pPr algn="just"/>
            <a:endParaRPr lang="pt-PT" sz="1600" dirty="0" smtClean="0">
              <a:latin typeface="Arial" charset="0"/>
              <a:ea typeface="Calibri" pitchFamily="34" charset="0"/>
              <a:cs typeface="Arial" charset="0"/>
            </a:endParaRPr>
          </a:p>
          <a:p>
            <a:pPr algn="just"/>
            <a:r>
              <a:rPr lang="pt-PT" sz="2800" dirty="0" smtClean="0">
                <a:latin typeface="Arial" charset="0"/>
                <a:ea typeface="Calibri" pitchFamily="34" charset="0"/>
                <a:cs typeface="Arial" charset="0"/>
              </a:rPr>
              <a:t>Helena Braga &amp; Rute Lucena (julho 2012)</a:t>
            </a:r>
          </a:p>
          <a:p>
            <a:pPr algn="just"/>
            <a:endParaRPr lang="pt-PT" sz="2800" dirty="0" smtClean="0">
              <a:latin typeface="Arial" charset="0"/>
              <a:ea typeface="Calibri" pitchFamily="34" charset="0"/>
              <a:cs typeface="Arial" charset="0"/>
            </a:endParaRPr>
          </a:p>
          <a:p>
            <a:endParaRPr lang="pt-PT" dirty="0"/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DBB4-52A8-4C6D-BED7-8A8EAC2532F4}" type="datetime1">
              <a:rPr lang="pt-PT" smtClean="0"/>
              <a:pPr/>
              <a:t>16-07-2012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Formas de Relevo</a:t>
            </a:r>
            <a:endParaRPr lang="pt-PT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BDC34-8577-46A9-AC60-C08CB66A37B4}" type="slidenum">
              <a:rPr lang="pt-PT" smtClean="0"/>
              <a:pPr/>
              <a:t>9</a:t>
            </a:fld>
            <a:endParaRPr lang="pt-PT"/>
          </a:p>
        </p:txBody>
      </p:sp>
      <p:pic>
        <p:nvPicPr>
          <p:cNvPr id="11" name="Picture 2" descr="http://www.ruadireita.com/info/img/a-agua-e-a-terra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362" t="3152" r="12995" b="21709"/>
          <a:stretch/>
        </p:blipFill>
        <p:spPr bwMode="auto">
          <a:xfrm>
            <a:off x="3635896" y="404664"/>
            <a:ext cx="1857287" cy="19423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4456295"/>
      </p:ext>
    </p:extLst>
  </p:cSld>
  <p:clrMapOvr>
    <a:masterClrMapping/>
  </p:clrMapOvr>
  <p:transition spd="slow" advTm="30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uiExpand="1" build="p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193</Words>
  <Application>Microsoft Office PowerPoint</Application>
  <PresentationFormat>Apresentação no Ecrã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0" baseType="lpstr">
      <vt:lpstr>Tema do Office</vt:lpstr>
      <vt:lpstr>Formas de Relevo</vt:lpstr>
      <vt:lpstr>Índice:</vt:lpstr>
      <vt:lpstr>A Montanha é …</vt:lpstr>
      <vt:lpstr>A Serra é …</vt:lpstr>
      <vt:lpstr>A Colina é …</vt:lpstr>
      <vt:lpstr>O Vale é …</vt:lpstr>
      <vt:lpstr>A Planície é …</vt:lpstr>
      <vt:lpstr> O Planalto é …</vt:lpstr>
      <vt:lpstr> Fim</vt:lpstr>
    </vt:vector>
  </TitlesOfParts>
  <Company>M. E. - GEPE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</dc:creator>
  <cp:lastModifiedBy>eb23</cp:lastModifiedBy>
  <cp:revision>38</cp:revision>
  <dcterms:created xsi:type="dcterms:W3CDTF">2012-06-29T15:25:40Z</dcterms:created>
  <dcterms:modified xsi:type="dcterms:W3CDTF">2012-07-16T13:59:19Z</dcterms:modified>
</cp:coreProperties>
</file>